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85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054096"/>
            <a:ext cx="13267944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760"/>
              </a:lnSpc>
              <a:buNone/>
            </a:pPr>
            <a:r>
              <a:rPr lang="en-US" sz="460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Infosys Springboard Internship 6.0</a:t>
            </a:r>
            <a:endParaRPr lang="en-US" sz="4600" dirty="0"/>
          </a:p>
        </p:txBody>
      </p:sp>
      <p:sp>
        <p:nvSpPr>
          <p:cNvPr id="5" name="Text 1"/>
          <p:cNvSpPr/>
          <p:nvPr/>
        </p:nvSpPr>
        <p:spPr>
          <a:xfrm>
            <a:off x="685800" y="3913632"/>
            <a:ext cx="13267944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760"/>
              </a:lnSpc>
              <a:buNone/>
            </a:pPr>
            <a:r>
              <a:rPr lang="en-US" sz="460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Fleet Management and Route                                                                                                                                       optimization System                      </a:t>
            </a:r>
            <a:endParaRPr lang="en-US" sz="4600" dirty="0"/>
          </a:p>
        </p:txBody>
      </p:sp>
      <p:sp>
        <p:nvSpPr>
          <p:cNvPr id="6" name="Text 2"/>
          <p:cNvSpPr/>
          <p:nvPr/>
        </p:nvSpPr>
        <p:spPr>
          <a:xfrm>
            <a:off x="685800" y="5504688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                                        presented by:</a:t>
            </a:r>
            <a:endParaRPr lang="en-US" sz="1840" dirty="0"/>
          </a:p>
        </p:txBody>
      </p:sp>
      <p:sp>
        <p:nvSpPr>
          <p:cNvPr id="7" name="Text 3"/>
          <p:cNvSpPr/>
          <p:nvPr/>
        </p:nvSpPr>
        <p:spPr>
          <a:xfrm>
            <a:off x="685800" y="5934456"/>
            <a:ext cx="1326794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1.Sanchita Mondal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685800" y="6245352"/>
            <a:ext cx="1326794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2.Yamuna 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685800" y="6565392"/>
            <a:ext cx="1326794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3.Keerthi   Padamata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685800" y="6876288"/>
            <a:ext cx="1326794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4.Chinmayi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685800" y="7187184"/>
            <a:ext cx="1326794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5.Rakasri</a:t>
            </a:r>
            <a:endParaRPr lang="en-US" sz="1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76" y="2322576"/>
            <a:ext cx="5422392" cy="34472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2801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AI - Route Optimization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704088" y="2322576"/>
            <a:ext cx="31455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619048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6656832"/>
            <a:ext cx="132679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Static path distance displayed between two selected points.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10789920" y="2322576"/>
            <a:ext cx="31455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2167128"/>
            <a:ext cx="5212080" cy="33101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352" y="2167128"/>
            <a:ext cx="5193792" cy="330098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13385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Module 4 - Health Care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704088" y="5669280"/>
            <a:ext cx="61081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6336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6803136"/>
            <a:ext cx="132679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It will check the health of the particular vehicle</a:t>
            </a:r>
            <a:endParaRPr lang="en-US" sz="1920" dirty="0"/>
          </a:p>
        </p:txBody>
      </p:sp>
      <p:sp>
        <p:nvSpPr>
          <p:cNvPr id="9" name="Text 4"/>
          <p:cNvSpPr/>
          <p:nvPr/>
        </p:nvSpPr>
        <p:spPr>
          <a:xfrm>
            <a:off x="7388352" y="5660136"/>
            <a:ext cx="65471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1618488"/>
            <a:ext cx="3291840" cy="49286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731520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UML Diagram / System Flow</a:t>
            </a:r>
            <a:endParaRPr lang="en-US" sz="3260" dirty="0"/>
          </a:p>
        </p:txBody>
      </p:sp>
      <p:sp>
        <p:nvSpPr>
          <p:cNvPr id="5" name="Text 1"/>
          <p:cNvSpPr/>
          <p:nvPr/>
        </p:nvSpPr>
        <p:spPr>
          <a:xfrm>
            <a:off x="6190488" y="1618488"/>
            <a:ext cx="77541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Here’s the logical system flow you can include as a diagram:</a:t>
            </a:r>
            <a:endParaRPr lang="en-US" sz="1630" dirty="0"/>
          </a:p>
        </p:txBody>
      </p:sp>
      <p:sp>
        <p:nvSpPr>
          <p:cNvPr id="6" name="Text 2"/>
          <p:cNvSpPr/>
          <p:nvPr/>
        </p:nvSpPr>
        <p:spPr>
          <a:xfrm>
            <a:off x="6190488" y="2039112"/>
            <a:ext cx="77541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1.User/Admin – Access the system.</a:t>
            </a:r>
            <a:endParaRPr lang="en-US" sz="1630" dirty="0"/>
          </a:p>
        </p:txBody>
      </p:sp>
      <p:sp>
        <p:nvSpPr>
          <p:cNvPr id="7" name="Text 3"/>
          <p:cNvSpPr/>
          <p:nvPr/>
        </p:nvSpPr>
        <p:spPr>
          <a:xfrm>
            <a:off x="6190488" y="2468880"/>
            <a:ext cx="77541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1630" dirty="0"/>
          </a:p>
        </p:txBody>
      </p:sp>
      <p:sp>
        <p:nvSpPr>
          <p:cNvPr id="8" name="Text 4"/>
          <p:cNvSpPr/>
          <p:nvPr/>
        </p:nvSpPr>
        <p:spPr>
          <a:xfrm>
            <a:off x="6190488" y="2889504"/>
            <a:ext cx="77541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2.Login/Access System – Authenticates and authorizes users.</a:t>
            </a:r>
            <a:endParaRPr lang="en-US" sz="1630" dirty="0"/>
          </a:p>
        </p:txBody>
      </p:sp>
      <p:sp>
        <p:nvSpPr>
          <p:cNvPr id="9" name="Text 5"/>
          <p:cNvSpPr/>
          <p:nvPr/>
        </p:nvSpPr>
        <p:spPr>
          <a:xfrm>
            <a:off x="685800" y="6912864"/>
            <a:ext cx="13267944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190488" y="3310128"/>
            <a:ext cx="77541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1630" dirty="0"/>
          </a:p>
        </p:txBody>
      </p:sp>
      <p:sp>
        <p:nvSpPr>
          <p:cNvPr id="11" name="Text 7"/>
          <p:cNvSpPr/>
          <p:nvPr/>
        </p:nvSpPr>
        <p:spPr>
          <a:xfrm>
            <a:off x="6190488" y="3739896"/>
            <a:ext cx="7754112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3.Vehicles, Drivers, Bookings – Core modules for fleet details, driver info, and trip management.</a:t>
            </a:r>
            <a:endParaRPr lang="en-US" sz="1630" dirty="0"/>
          </a:p>
        </p:txBody>
      </p:sp>
      <p:sp>
        <p:nvSpPr>
          <p:cNvPr id="12" name="Text 8"/>
          <p:cNvSpPr/>
          <p:nvPr/>
        </p:nvSpPr>
        <p:spPr>
          <a:xfrm>
            <a:off x="685800" y="7306056"/>
            <a:ext cx="13267944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190488" y="4425696"/>
            <a:ext cx="77541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1630" dirty="0"/>
          </a:p>
        </p:txBody>
      </p:sp>
      <p:sp>
        <p:nvSpPr>
          <p:cNvPr id="14" name="Text 10"/>
          <p:cNvSpPr/>
          <p:nvPr/>
        </p:nvSpPr>
        <p:spPr>
          <a:xfrm>
            <a:off x="6190488" y="4846320"/>
            <a:ext cx="7754112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4.Static Route Optimization Module – Optimizes routes using data from the above modules.</a:t>
            </a:r>
            <a:endParaRPr lang="en-US" sz="1630" dirty="0"/>
          </a:p>
        </p:txBody>
      </p:sp>
      <p:sp>
        <p:nvSpPr>
          <p:cNvPr id="15" name="Text 11"/>
          <p:cNvSpPr/>
          <p:nvPr/>
        </p:nvSpPr>
        <p:spPr>
          <a:xfrm>
            <a:off x="6190488" y="5532120"/>
            <a:ext cx="775411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1630" dirty="0"/>
          </a:p>
        </p:txBody>
      </p:sp>
      <p:sp>
        <p:nvSpPr>
          <p:cNvPr id="16" name="Text 12"/>
          <p:cNvSpPr/>
          <p:nvPr/>
        </p:nvSpPr>
        <p:spPr>
          <a:xfrm>
            <a:off x="6190488" y="5952744"/>
            <a:ext cx="7754112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5.Data Analytics – Generates charts and reports for performance insights.</a:t>
            </a:r>
            <a:endParaRPr lang="en-US" sz="16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1911096"/>
            <a:ext cx="4078224" cy="17190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3767328"/>
            <a:ext cx="4078224" cy="15087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5404104"/>
            <a:ext cx="4078224" cy="17190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520" y="1911096"/>
            <a:ext cx="4078224" cy="17190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5520" y="3767328"/>
            <a:ext cx="4078224" cy="150876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568" y="2350008"/>
            <a:ext cx="4023360" cy="125272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7568" y="4206240"/>
            <a:ext cx="4023360" cy="10424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568" y="5843016"/>
            <a:ext cx="4023360" cy="125272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2952" y="2350008"/>
            <a:ext cx="4023360" cy="125272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2952" y="4206240"/>
            <a:ext cx="4023360" cy="104241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8424" y="1929384"/>
            <a:ext cx="4050792" cy="44805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8424" y="3776472"/>
            <a:ext cx="4050792" cy="44805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8424" y="5422392"/>
            <a:ext cx="4050792" cy="44805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3808" y="1929384"/>
            <a:ext cx="4050792" cy="44805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3808" y="3776472"/>
            <a:ext cx="4050792" cy="448056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5660136" y="960120"/>
            <a:ext cx="829360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6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Future Enhancements</a:t>
            </a:r>
            <a:endParaRPr lang="en-US" sz="2680" dirty="0"/>
          </a:p>
        </p:txBody>
      </p:sp>
      <p:sp>
        <p:nvSpPr>
          <p:cNvPr id="20" name="Text 1"/>
          <p:cNvSpPr/>
          <p:nvPr/>
        </p:nvSpPr>
        <p:spPr>
          <a:xfrm>
            <a:off x="5660136" y="1545336"/>
            <a:ext cx="8293608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plan to enhance the project in the following ways:</a:t>
            </a:r>
            <a:endParaRPr lang="en-US" sz="1340" dirty="0"/>
          </a:p>
        </p:txBody>
      </p:sp>
      <p:sp>
        <p:nvSpPr>
          <p:cNvPr id="21" name="Text 2"/>
          <p:cNvSpPr/>
          <p:nvPr/>
        </p:nvSpPr>
        <p:spPr>
          <a:xfrm>
            <a:off x="5824728" y="2487168"/>
            <a:ext cx="374904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Integration with Spring AI and LLM Models</a:t>
            </a:r>
            <a:endParaRPr lang="en-US" sz="1340" dirty="0"/>
          </a:p>
        </p:txBody>
      </p:sp>
      <p:sp>
        <p:nvSpPr>
          <p:cNvPr id="22" name="Text 3"/>
          <p:cNvSpPr/>
          <p:nvPr/>
        </p:nvSpPr>
        <p:spPr>
          <a:xfrm>
            <a:off x="5824728" y="2825496"/>
            <a:ext cx="374904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To recommend optimized routes dynamically using contextual and historical data.</a:t>
            </a:r>
            <a:endParaRPr lang="en-US" sz="1340" dirty="0"/>
          </a:p>
        </p:txBody>
      </p:sp>
      <p:sp>
        <p:nvSpPr>
          <p:cNvPr id="23" name="Text 4"/>
          <p:cNvSpPr/>
          <p:nvPr/>
        </p:nvSpPr>
        <p:spPr>
          <a:xfrm>
            <a:off x="5824728" y="4343400"/>
            <a:ext cx="374904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Role-Based Authentication</a:t>
            </a:r>
            <a:endParaRPr lang="en-US" sz="1340" dirty="0"/>
          </a:p>
        </p:txBody>
      </p:sp>
      <p:sp>
        <p:nvSpPr>
          <p:cNvPr id="24" name="Text 5"/>
          <p:cNvSpPr/>
          <p:nvPr/>
        </p:nvSpPr>
        <p:spPr>
          <a:xfrm>
            <a:off x="5824728" y="4672584"/>
            <a:ext cx="3749040" cy="429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Introduce worker, driver, and admin roles with secure access.</a:t>
            </a:r>
            <a:endParaRPr lang="en-US" sz="1340" dirty="0"/>
          </a:p>
        </p:txBody>
      </p:sp>
      <p:sp>
        <p:nvSpPr>
          <p:cNvPr id="25" name="Text 6"/>
          <p:cNvSpPr/>
          <p:nvPr/>
        </p:nvSpPr>
        <p:spPr>
          <a:xfrm>
            <a:off x="7653528" y="2029968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3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340" dirty="0"/>
          </a:p>
        </p:txBody>
      </p:sp>
      <p:sp>
        <p:nvSpPr>
          <p:cNvPr id="26" name="Text 7"/>
          <p:cNvSpPr/>
          <p:nvPr/>
        </p:nvSpPr>
        <p:spPr>
          <a:xfrm>
            <a:off x="5824728" y="5980176"/>
            <a:ext cx="3749040" cy="429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Live Traffic Integration (Google Maps / AI Models)</a:t>
            </a:r>
            <a:endParaRPr lang="en-US" sz="1340" dirty="0"/>
          </a:p>
        </p:txBody>
      </p:sp>
      <p:sp>
        <p:nvSpPr>
          <p:cNvPr id="27" name="Text 8"/>
          <p:cNvSpPr/>
          <p:nvPr/>
        </p:nvSpPr>
        <p:spPr>
          <a:xfrm>
            <a:off x="7653528" y="3877056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3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340" dirty="0"/>
          </a:p>
        </p:txBody>
      </p:sp>
      <p:sp>
        <p:nvSpPr>
          <p:cNvPr id="28" name="Text 9"/>
          <p:cNvSpPr/>
          <p:nvPr/>
        </p:nvSpPr>
        <p:spPr>
          <a:xfrm>
            <a:off x="5824728" y="6528816"/>
            <a:ext cx="3749040" cy="429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Replace static distances with real-world dynamic routing.</a:t>
            </a:r>
            <a:endParaRPr lang="en-US" sz="1340" dirty="0"/>
          </a:p>
        </p:txBody>
      </p:sp>
      <p:sp>
        <p:nvSpPr>
          <p:cNvPr id="29" name="Text 10"/>
          <p:cNvSpPr/>
          <p:nvPr/>
        </p:nvSpPr>
        <p:spPr>
          <a:xfrm>
            <a:off x="7653528" y="5522976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3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340" dirty="0"/>
          </a:p>
        </p:txBody>
      </p:sp>
      <p:sp>
        <p:nvSpPr>
          <p:cNvPr id="30" name="Text 11"/>
          <p:cNvSpPr/>
          <p:nvPr/>
        </p:nvSpPr>
        <p:spPr>
          <a:xfrm>
            <a:off x="10040112" y="2487168"/>
            <a:ext cx="374904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Dynamic Driver Availability System</a:t>
            </a:r>
            <a:endParaRPr lang="en-US" sz="1340" dirty="0"/>
          </a:p>
        </p:txBody>
      </p:sp>
      <p:sp>
        <p:nvSpPr>
          <p:cNvPr id="31" name="Text 12"/>
          <p:cNvSpPr/>
          <p:nvPr/>
        </p:nvSpPr>
        <p:spPr>
          <a:xfrm>
            <a:off x="10040112" y="2825496"/>
            <a:ext cx="3749040" cy="429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Allow drivers to log in and mark their availability in real-time.</a:t>
            </a:r>
            <a:endParaRPr lang="en-US" sz="1340" dirty="0"/>
          </a:p>
        </p:txBody>
      </p:sp>
      <p:sp>
        <p:nvSpPr>
          <p:cNvPr id="32" name="Text 13"/>
          <p:cNvSpPr/>
          <p:nvPr/>
        </p:nvSpPr>
        <p:spPr>
          <a:xfrm>
            <a:off x="10040112" y="4343400"/>
            <a:ext cx="374904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Predictive Maintenance Alerts</a:t>
            </a:r>
            <a:endParaRPr lang="en-US" sz="1340" dirty="0"/>
          </a:p>
        </p:txBody>
      </p:sp>
      <p:sp>
        <p:nvSpPr>
          <p:cNvPr id="33" name="Text 14"/>
          <p:cNvSpPr/>
          <p:nvPr/>
        </p:nvSpPr>
        <p:spPr>
          <a:xfrm>
            <a:off x="10040112" y="4672584"/>
            <a:ext cx="3749040" cy="429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Notify the admin when a vehicle’s health drops below threshold.</a:t>
            </a:r>
            <a:endParaRPr lang="en-US" sz="1340" dirty="0"/>
          </a:p>
        </p:txBody>
      </p:sp>
      <p:sp>
        <p:nvSpPr>
          <p:cNvPr id="34" name="Text 15"/>
          <p:cNvSpPr/>
          <p:nvPr/>
        </p:nvSpPr>
        <p:spPr>
          <a:xfrm>
            <a:off x="11868912" y="2029968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3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340" dirty="0"/>
          </a:p>
        </p:txBody>
      </p:sp>
      <p:sp>
        <p:nvSpPr>
          <p:cNvPr id="35" name="Text 16"/>
          <p:cNvSpPr/>
          <p:nvPr/>
        </p:nvSpPr>
        <p:spPr>
          <a:xfrm>
            <a:off x="11868912" y="3877056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3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3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584448"/>
            <a:ext cx="4050792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26280"/>
            <a:ext cx="4050792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3584448"/>
            <a:ext cx="4050792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4526280"/>
            <a:ext cx="4050792" cy="7498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109728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6. Conclusion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685800" y="1929384"/>
            <a:ext cx="829360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Fleet Management and Route Optimization System successfully demonstrates how a modular full-stack architecture can simplify complex fleet operations.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685800" y="3063240"/>
            <a:ext cx="829360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achieved:</a:t>
            </a:r>
            <a:endParaRPr lang="en-US" sz="1920" dirty="0"/>
          </a:p>
        </p:txBody>
      </p:sp>
      <p:sp>
        <p:nvSpPr>
          <p:cNvPr id="11" name="Text 3"/>
          <p:cNvSpPr/>
          <p:nvPr/>
        </p:nvSpPr>
        <p:spPr>
          <a:xfrm>
            <a:off x="914400" y="3712464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Centralized management of vehicles and drivers.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914400" y="4654296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 analytics using charts and reports.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685800" y="5486400"/>
            <a:ext cx="829360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 essence:</a:t>
            </a:r>
            <a:endParaRPr lang="en-US" sz="1920" dirty="0"/>
          </a:p>
        </p:txBody>
      </p:sp>
      <p:sp>
        <p:nvSpPr>
          <p:cNvPr id="14" name="Text 6"/>
          <p:cNvSpPr/>
          <p:nvPr/>
        </p:nvSpPr>
        <p:spPr>
          <a:xfrm>
            <a:off x="685800" y="6007608"/>
            <a:ext cx="829360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Our project lays the groundwork for an intelligent fleet management platform — from simple static route calculations today, to AI-driven logistics intelligence tomorrow.</a:t>
            </a:r>
            <a:endParaRPr lang="en-US" sz="1920" dirty="0"/>
          </a:p>
        </p:txBody>
      </p:sp>
      <p:sp>
        <p:nvSpPr>
          <p:cNvPr id="15" name="Text 7"/>
          <p:cNvSpPr/>
          <p:nvPr/>
        </p:nvSpPr>
        <p:spPr>
          <a:xfrm>
            <a:off x="5157216" y="3712464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Static route optimization and trip tracking.</a:t>
            </a:r>
            <a:endParaRPr lang="en-US" sz="1530" dirty="0"/>
          </a:p>
        </p:txBody>
      </p:sp>
      <p:sp>
        <p:nvSpPr>
          <p:cNvPr id="16" name="Text 8"/>
          <p:cNvSpPr/>
          <p:nvPr/>
        </p:nvSpPr>
        <p:spPr>
          <a:xfrm>
            <a:off x="5157216" y="4654296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scalable architecture ready for AI-based extensions.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3685032"/>
            <a:ext cx="8266176" cy="7863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4690872"/>
            <a:ext cx="8266176" cy="7863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5696712"/>
            <a:ext cx="8266176" cy="7863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3886200"/>
            <a:ext cx="7287768" cy="3931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4892040"/>
            <a:ext cx="7287768" cy="39319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5897880"/>
            <a:ext cx="7287768" cy="39319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867912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4873752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879592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660136" y="152704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1. Problem Statement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5660136" y="2359152"/>
            <a:ext cx="8293608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Efficient fleet management is a critical challenge for organizations that operate multiple vehicles and drivers. Traditional systems often lack:</a:t>
            </a:r>
            <a:endParaRPr lang="en-US" sz="2300" dirty="0"/>
          </a:p>
        </p:txBody>
      </p:sp>
      <p:sp>
        <p:nvSpPr>
          <p:cNvPr id="15" name="Text 2"/>
          <p:cNvSpPr/>
          <p:nvPr/>
        </p:nvSpPr>
        <p:spPr>
          <a:xfrm>
            <a:off x="5998464" y="389534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6455664" y="3886200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Centralized visibility of vehicle and driver data.</a:t>
            </a:r>
            <a:endParaRPr lang="en-US" sz="1920" dirty="0"/>
          </a:p>
        </p:txBody>
      </p:sp>
      <p:sp>
        <p:nvSpPr>
          <p:cNvPr id="17" name="Text 4"/>
          <p:cNvSpPr/>
          <p:nvPr/>
        </p:nvSpPr>
        <p:spPr>
          <a:xfrm>
            <a:off x="5998464" y="490118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6455664" y="4892040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Real-time route analysis.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5998464" y="590702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0" name="Text 7"/>
          <p:cNvSpPr/>
          <p:nvPr/>
        </p:nvSpPr>
        <p:spPr>
          <a:xfrm>
            <a:off x="6455664" y="5897880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Clear insights into vehicle health and performance.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179576"/>
            <a:ext cx="8293608" cy="1014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970"/>
              </a:lnSpc>
              <a:buNone/>
            </a:pPr>
            <a:r>
              <a:rPr lang="en-US" sz="317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Proposed Solution – Fleet Management &amp; Route Optimization System</a:t>
            </a:r>
            <a:endParaRPr lang="en-US" sz="3170" dirty="0"/>
          </a:p>
        </p:txBody>
      </p:sp>
      <p:sp>
        <p:nvSpPr>
          <p:cNvPr id="5" name="Text 1"/>
          <p:cNvSpPr/>
          <p:nvPr/>
        </p:nvSpPr>
        <p:spPr>
          <a:xfrm>
            <a:off x="685800" y="2322576"/>
            <a:ext cx="8293608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The proposed system provides a centralized digital platform to manage vehicles, drivers, and bookings efficiently while offering analytical insights and static route optimization.</a:t>
            </a:r>
            <a:endParaRPr lang="en-US" sz="1380" dirty="0"/>
          </a:p>
        </p:txBody>
      </p:sp>
      <p:sp>
        <p:nvSpPr>
          <p:cNvPr id="6" name="Text 2"/>
          <p:cNvSpPr/>
          <p:nvPr/>
        </p:nvSpPr>
        <p:spPr>
          <a:xfrm>
            <a:off x="685800" y="2889504"/>
            <a:ext cx="8293608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Key Highlights:</a:t>
            </a:r>
            <a:endParaRPr lang="en-US" sz="1380" dirty="0"/>
          </a:p>
        </p:txBody>
      </p:sp>
      <p:sp>
        <p:nvSpPr>
          <p:cNvPr id="7" name="Text 3"/>
          <p:cNvSpPr/>
          <p:nvPr/>
        </p:nvSpPr>
        <p:spPr>
          <a:xfrm>
            <a:off x="685800" y="3246120"/>
            <a:ext cx="8293608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13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Centralized Dashboard: Unified view of fleet status, driver availability, and bookings</a:t>
            </a:r>
            <a:endParaRPr lang="en-US" sz="1380" dirty="0"/>
          </a:p>
        </p:txBody>
      </p:sp>
      <p:sp>
        <p:nvSpPr>
          <p:cNvPr id="8" name="Text 4"/>
          <p:cNvSpPr/>
          <p:nvPr/>
        </p:nvSpPr>
        <p:spPr>
          <a:xfrm>
            <a:off x="685800" y="3593592"/>
            <a:ext cx="8293608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13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Vehicle &amp; Driver Management: Add, update, and monitor records in real time</a:t>
            </a:r>
            <a:endParaRPr lang="en-US" sz="1380" dirty="0"/>
          </a:p>
        </p:txBody>
      </p:sp>
      <p:sp>
        <p:nvSpPr>
          <p:cNvPr id="9" name="Text 5"/>
          <p:cNvSpPr/>
          <p:nvPr/>
        </p:nvSpPr>
        <p:spPr>
          <a:xfrm>
            <a:off x="685800" y="3941064"/>
            <a:ext cx="8293608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13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Manual Booking System: Gmail-linked user for trip scheduling and tracking</a:t>
            </a:r>
            <a:endParaRPr lang="en-US" sz="1380" dirty="0"/>
          </a:p>
        </p:txBody>
      </p:sp>
      <p:sp>
        <p:nvSpPr>
          <p:cNvPr id="10" name="Text 6"/>
          <p:cNvSpPr/>
          <p:nvPr/>
        </p:nvSpPr>
        <p:spPr>
          <a:xfrm>
            <a:off x="685800" y="4297680"/>
            <a:ext cx="8293608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13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Vehicle Health Monitoring: Tracks engine, brakes, fuel, and performance parameters</a:t>
            </a:r>
            <a:endParaRPr lang="en-US" sz="1380" dirty="0"/>
          </a:p>
        </p:txBody>
      </p:sp>
      <p:sp>
        <p:nvSpPr>
          <p:cNvPr id="11" name="Text 7"/>
          <p:cNvSpPr/>
          <p:nvPr/>
        </p:nvSpPr>
        <p:spPr>
          <a:xfrm>
            <a:off x="685800" y="4645152"/>
            <a:ext cx="8293608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13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Static Route Optimization: Calculates direct (non-traffic) distance between points</a:t>
            </a:r>
            <a:endParaRPr lang="en-US" sz="1380" dirty="0"/>
          </a:p>
        </p:txBody>
      </p:sp>
      <p:sp>
        <p:nvSpPr>
          <p:cNvPr id="12" name="Text 8"/>
          <p:cNvSpPr/>
          <p:nvPr/>
        </p:nvSpPr>
        <p:spPr>
          <a:xfrm>
            <a:off x="685800" y="5001768"/>
            <a:ext cx="8293608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13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Data Visualization: Charts and reports for performance analysis</a:t>
            </a:r>
            <a:endParaRPr lang="en-US" sz="1380" dirty="0"/>
          </a:p>
        </p:txBody>
      </p:sp>
      <p:sp>
        <p:nvSpPr>
          <p:cNvPr id="13" name="Text 9"/>
          <p:cNvSpPr/>
          <p:nvPr/>
        </p:nvSpPr>
        <p:spPr>
          <a:xfrm>
            <a:off x="685800" y="5349240"/>
            <a:ext cx="8293608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13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Modular Full-Stack Design: Built using React (frontend), Spring Boot (backend), and MySQL (database)</a:t>
            </a:r>
            <a:endParaRPr lang="en-US" sz="1380" dirty="0"/>
          </a:p>
        </p:txBody>
      </p:sp>
      <p:sp>
        <p:nvSpPr>
          <p:cNvPr id="14" name="Text 10"/>
          <p:cNvSpPr/>
          <p:nvPr/>
        </p:nvSpPr>
        <p:spPr>
          <a:xfrm>
            <a:off x="685800" y="5916168"/>
            <a:ext cx="8293608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Outcome:</a:t>
            </a:r>
            <a:endParaRPr lang="en-US" sz="1380" dirty="0"/>
          </a:p>
        </p:txBody>
      </p:sp>
      <p:sp>
        <p:nvSpPr>
          <p:cNvPr id="15" name="Text 11"/>
          <p:cNvSpPr/>
          <p:nvPr/>
        </p:nvSpPr>
        <p:spPr>
          <a:xfrm>
            <a:off x="685800" y="6272784"/>
            <a:ext cx="8293608" cy="6583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720"/>
              </a:lnSpc>
              <a:buNone/>
            </a:pPr>
            <a:r>
              <a:rPr lang="en-US" sz="13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An integrated, scalable, and data-driven platform that simplifies fleet management, improves operational efficiency, and sets the foundation for future AI-based route optimization.</a:t>
            </a:r>
            <a:endParaRPr lang="en-US" sz="13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1481328"/>
            <a:ext cx="2624328" cy="13533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3026664"/>
            <a:ext cx="2624328" cy="13533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776" y="1481328"/>
            <a:ext cx="2624328" cy="13533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776" y="3026664"/>
            <a:ext cx="2624328" cy="135331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128" y="1481328"/>
            <a:ext cx="2624328" cy="13533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128" y="3026664"/>
            <a:ext cx="2624328" cy="135331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660136" y="758952"/>
            <a:ext cx="8293608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Key Features</a:t>
            </a:r>
            <a:endParaRPr lang="en-US" sz="3260" dirty="0"/>
          </a:p>
        </p:txBody>
      </p:sp>
      <p:sp>
        <p:nvSpPr>
          <p:cNvPr id="11" name="Text 1"/>
          <p:cNvSpPr/>
          <p:nvPr/>
        </p:nvSpPr>
        <p:spPr>
          <a:xfrm>
            <a:off x="5843016" y="1563624"/>
            <a:ext cx="22951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Vehicle Management</a:t>
            </a:r>
            <a:endParaRPr lang="en-US" sz="1630" dirty="0"/>
          </a:p>
        </p:txBody>
      </p:sp>
      <p:sp>
        <p:nvSpPr>
          <p:cNvPr id="12" name="Text 2"/>
          <p:cNvSpPr/>
          <p:nvPr/>
        </p:nvSpPr>
        <p:spPr>
          <a:xfrm>
            <a:off x="5843016" y="1975104"/>
            <a:ext cx="2295144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Add and view vehicle details.</a:t>
            </a:r>
            <a:endParaRPr lang="en-US" sz="1630" dirty="0"/>
          </a:p>
        </p:txBody>
      </p:sp>
      <p:sp>
        <p:nvSpPr>
          <p:cNvPr id="13" name="Text 3"/>
          <p:cNvSpPr/>
          <p:nvPr/>
        </p:nvSpPr>
        <p:spPr>
          <a:xfrm>
            <a:off x="5843016" y="3108960"/>
            <a:ext cx="22951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Vehicle Health Check</a:t>
            </a:r>
            <a:endParaRPr lang="en-US" sz="1630" dirty="0"/>
          </a:p>
        </p:txBody>
      </p:sp>
      <p:sp>
        <p:nvSpPr>
          <p:cNvPr id="14" name="Text 4"/>
          <p:cNvSpPr/>
          <p:nvPr/>
        </p:nvSpPr>
        <p:spPr>
          <a:xfrm>
            <a:off x="5843016" y="3520440"/>
            <a:ext cx="22951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Tracks parameters like engine, brakes, accelerator, and fuel.</a:t>
            </a:r>
            <a:endParaRPr lang="en-US" sz="1630" dirty="0"/>
          </a:p>
        </p:txBody>
      </p:sp>
      <p:sp>
        <p:nvSpPr>
          <p:cNvPr id="15" name="Text 5"/>
          <p:cNvSpPr/>
          <p:nvPr/>
        </p:nvSpPr>
        <p:spPr>
          <a:xfrm>
            <a:off x="5660136" y="4581144"/>
            <a:ext cx="8293608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endParaRPr lang="en-US" sz="3260" dirty="0"/>
          </a:p>
        </p:txBody>
      </p:sp>
      <p:sp>
        <p:nvSpPr>
          <p:cNvPr id="16" name="Text 6"/>
          <p:cNvSpPr/>
          <p:nvPr/>
        </p:nvSpPr>
        <p:spPr>
          <a:xfrm>
            <a:off x="5660136" y="5285232"/>
            <a:ext cx="8293608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endParaRPr lang="en-US" sz="3260" dirty="0"/>
          </a:p>
        </p:txBody>
      </p:sp>
      <p:sp>
        <p:nvSpPr>
          <p:cNvPr id="17" name="Text 7"/>
          <p:cNvSpPr/>
          <p:nvPr/>
        </p:nvSpPr>
        <p:spPr>
          <a:xfrm>
            <a:off x="5660136" y="5989320"/>
            <a:ext cx="8293608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endParaRPr lang="en-US" sz="3260" dirty="0"/>
          </a:p>
        </p:txBody>
      </p:sp>
      <p:sp>
        <p:nvSpPr>
          <p:cNvPr id="18" name="Text 8"/>
          <p:cNvSpPr/>
          <p:nvPr/>
        </p:nvSpPr>
        <p:spPr>
          <a:xfrm>
            <a:off x="5660136" y="6693408"/>
            <a:ext cx="82936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endParaRPr lang="en-US" sz="1300" dirty="0"/>
          </a:p>
        </p:txBody>
      </p:sp>
      <p:sp>
        <p:nvSpPr>
          <p:cNvPr id="19" name="Text 9"/>
          <p:cNvSpPr/>
          <p:nvPr/>
        </p:nvSpPr>
        <p:spPr>
          <a:xfrm>
            <a:off x="8659368" y="1563624"/>
            <a:ext cx="22951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Driver Management</a:t>
            </a:r>
            <a:endParaRPr lang="en-US" sz="1630" dirty="0"/>
          </a:p>
        </p:txBody>
      </p:sp>
      <p:sp>
        <p:nvSpPr>
          <p:cNvPr id="20" name="Text 10"/>
          <p:cNvSpPr/>
          <p:nvPr/>
        </p:nvSpPr>
        <p:spPr>
          <a:xfrm>
            <a:off x="8659368" y="1975104"/>
            <a:ext cx="22951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Static driver data currently managed by Gmail-linked account.</a:t>
            </a:r>
            <a:endParaRPr lang="en-US" sz="1630" dirty="0"/>
          </a:p>
        </p:txBody>
      </p:sp>
      <p:sp>
        <p:nvSpPr>
          <p:cNvPr id="21" name="Text 11"/>
          <p:cNvSpPr/>
          <p:nvPr/>
        </p:nvSpPr>
        <p:spPr>
          <a:xfrm>
            <a:off x="5660136" y="7086600"/>
            <a:ext cx="82936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endParaRPr lang="en-US" sz="1300" dirty="0"/>
          </a:p>
        </p:txBody>
      </p:sp>
      <p:sp>
        <p:nvSpPr>
          <p:cNvPr id="22" name="Text 12"/>
          <p:cNvSpPr/>
          <p:nvPr/>
        </p:nvSpPr>
        <p:spPr>
          <a:xfrm>
            <a:off x="8659368" y="3108960"/>
            <a:ext cx="22951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Route Distance</a:t>
            </a:r>
            <a:endParaRPr lang="en-US" sz="1630" dirty="0"/>
          </a:p>
        </p:txBody>
      </p:sp>
      <p:sp>
        <p:nvSpPr>
          <p:cNvPr id="23" name="Text 13"/>
          <p:cNvSpPr/>
          <p:nvPr/>
        </p:nvSpPr>
        <p:spPr>
          <a:xfrm>
            <a:off x="8659368" y="3520440"/>
            <a:ext cx="22951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Shows direct distance between points (non-traffic aware).</a:t>
            </a:r>
            <a:endParaRPr lang="en-US" sz="1630" dirty="0"/>
          </a:p>
        </p:txBody>
      </p:sp>
      <p:sp>
        <p:nvSpPr>
          <p:cNvPr id="24" name="Text 14"/>
          <p:cNvSpPr/>
          <p:nvPr/>
        </p:nvSpPr>
        <p:spPr>
          <a:xfrm>
            <a:off x="11475720" y="1563624"/>
            <a:ext cx="22951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Booking System</a:t>
            </a:r>
            <a:endParaRPr lang="en-US" sz="1630" dirty="0"/>
          </a:p>
        </p:txBody>
      </p:sp>
      <p:sp>
        <p:nvSpPr>
          <p:cNvPr id="25" name="Text 15"/>
          <p:cNvSpPr/>
          <p:nvPr/>
        </p:nvSpPr>
        <p:spPr>
          <a:xfrm>
            <a:off x="11475720" y="1975104"/>
            <a:ext cx="22951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Book drivers manually using your email for each trip.</a:t>
            </a:r>
            <a:endParaRPr lang="en-US" sz="1630" dirty="0"/>
          </a:p>
        </p:txBody>
      </p:sp>
      <p:sp>
        <p:nvSpPr>
          <p:cNvPr id="26" name="Text 16"/>
          <p:cNvSpPr/>
          <p:nvPr/>
        </p:nvSpPr>
        <p:spPr>
          <a:xfrm>
            <a:off x="11475720" y="3108960"/>
            <a:ext cx="22951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Dashboard Analytics</a:t>
            </a:r>
            <a:endParaRPr lang="en-US" sz="1630" dirty="0"/>
          </a:p>
        </p:txBody>
      </p:sp>
      <p:sp>
        <p:nvSpPr>
          <p:cNvPr id="27" name="Text 17"/>
          <p:cNvSpPr/>
          <p:nvPr/>
        </p:nvSpPr>
        <p:spPr>
          <a:xfrm>
            <a:off x="11475720" y="3520440"/>
            <a:ext cx="22951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Displays pie and bar charts for health and driver status.</a:t>
            </a:r>
            <a:endParaRPr lang="en-US" sz="16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36" y="2185416"/>
            <a:ext cx="5157216" cy="32735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886968"/>
            <a:ext cx="1326794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07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Module 1 – Login / Dashboard Page</a:t>
            </a:r>
            <a:endParaRPr lang="en-US" sz="3070" dirty="0"/>
          </a:p>
        </p:txBody>
      </p:sp>
      <p:sp>
        <p:nvSpPr>
          <p:cNvPr id="5" name="Text 1"/>
          <p:cNvSpPr/>
          <p:nvPr/>
        </p:nvSpPr>
        <p:spPr>
          <a:xfrm>
            <a:off x="685800" y="1545336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6" name="Text 2"/>
          <p:cNvSpPr/>
          <p:nvPr/>
        </p:nvSpPr>
        <p:spPr>
          <a:xfrm>
            <a:off x="704088" y="2185416"/>
            <a:ext cx="284378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endParaRPr lang="en-US" sz="1220" dirty="0"/>
          </a:p>
        </p:txBody>
      </p:sp>
      <p:sp>
        <p:nvSpPr>
          <p:cNvPr id="7" name="Text 3"/>
          <p:cNvSpPr/>
          <p:nvPr/>
        </p:nvSpPr>
        <p:spPr>
          <a:xfrm>
            <a:off x="685800" y="5806440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8" name="Text 4"/>
          <p:cNvSpPr/>
          <p:nvPr/>
        </p:nvSpPr>
        <p:spPr>
          <a:xfrm>
            <a:off x="685800" y="627278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5"/>
          <p:cNvSpPr/>
          <p:nvPr/>
        </p:nvSpPr>
        <p:spPr>
          <a:xfrm>
            <a:off x="685800" y="669340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endParaRPr lang="en-US" sz="1220" dirty="0"/>
          </a:p>
        </p:txBody>
      </p:sp>
      <p:sp>
        <p:nvSpPr>
          <p:cNvPr id="10" name="Text 6"/>
          <p:cNvSpPr/>
          <p:nvPr/>
        </p:nvSpPr>
        <p:spPr>
          <a:xfrm>
            <a:off x="685800" y="7059168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       Shows the fleet overview with status cards and charts</a:t>
            </a:r>
            <a:endParaRPr lang="en-US" sz="1840" dirty="0"/>
          </a:p>
        </p:txBody>
      </p:sp>
      <p:sp>
        <p:nvSpPr>
          <p:cNvPr id="11" name="Text 7"/>
          <p:cNvSpPr/>
          <p:nvPr/>
        </p:nvSpPr>
        <p:spPr>
          <a:xfrm>
            <a:off x="11091672" y="2185416"/>
            <a:ext cx="284378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endParaRPr lang="en-US" sz="12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2542032"/>
            <a:ext cx="5486400" cy="34838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344" y="2542032"/>
            <a:ext cx="5605272" cy="355701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9784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Module 2 - Fleet Inventory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685800" y="1810512"/>
            <a:ext cx="132679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7" name="Text 2"/>
          <p:cNvSpPr/>
          <p:nvPr/>
        </p:nvSpPr>
        <p:spPr>
          <a:xfrm>
            <a:off x="685800" y="6958584"/>
            <a:ext cx="132679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Displays all vehicles, add/remove functionality and also Vehicle health distribution.</a:t>
            </a:r>
            <a:endParaRPr lang="en-US" sz="1920" dirty="0"/>
          </a:p>
        </p:txBody>
      </p:sp>
      <p:sp>
        <p:nvSpPr>
          <p:cNvPr id="8" name="Text 3"/>
          <p:cNvSpPr/>
          <p:nvPr/>
        </p:nvSpPr>
        <p:spPr>
          <a:xfrm>
            <a:off x="7324344" y="6281928"/>
            <a:ext cx="66202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216" y="2176272"/>
            <a:ext cx="6611112" cy="41970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35331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Predictive Maintenance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6583680"/>
            <a:ext cx="132679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It will show the Status of the System </a:t>
            </a:r>
            <a:endParaRPr lang="en-US" sz="19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52" y="1911096"/>
            <a:ext cx="6729984" cy="42702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07899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Driver Availability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639165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6858000"/>
            <a:ext cx="132679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Static driver list linked with your Gmail account.</a:t>
            </a:r>
            <a:endParaRPr lang="en-US" sz="19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2020824"/>
            <a:ext cx="5504688" cy="34930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96" y="2020824"/>
            <a:ext cx="5669280" cy="360273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9875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Module 3 – Booking System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685800" y="649224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6949440"/>
            <a:ext cx="132679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Manual booking using Gmail-linked user ID.</a:t>
            </a:r>
            <a:endParaRPr lang="en-US" sz="1920" dirty="0"/>
          </a:p>
        </p:txBody>
      </p:sp>
      <p:sp>
        <p:nvSpPr>
          <p:cNvPr id="8" name="Text 3"/>
          <p:cNvSpPr/>
          <p:nvPr/>
        </p:nvSpPr>
        <p:spPr>
          <a:xfrm>
            <a:off x="7626096" y="5815584"/>
            <a:ext cx="63093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743</Words>
  <Application>Microsoft Office PowerPoint</Application>
  <PresentationFormat>Custom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思源黑体-思源黑体-ExtraBold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Keerthi Padamata</cp:lastModifiedBy>
  <cp:revision>2</cp:revision>
  <dcterms:created xsi:type="dcterms:W3CDTF">2025-10-07T08:02:04Z</dcterms:created>
  <dcterms:modified xsi:type="dcterms:W3CDTF">2025-10-07T12:48:12Z</dcterms:modified>
</cp:coreProperties>
</file>